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67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591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582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949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60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908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036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0310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2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9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985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80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536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777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0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38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589B05B-F777-44D2-A40B-A2AC577D2701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DD05B37-8DA9-4491-A1D1-00D14720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91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76282" y="1842888"/>
            <a:ext cx="62394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300" dirty="0" smtClean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WELLCOME TO MY</a:t>
            </a:r>
          </a:p>
          <a:p>
            <a:pPr algn="ctr"/>
            <a:r>
              <a:rPr lang="en-US" sz="5400" b="1" spc="300" dirty="0" smtClean="0">
                <a:solidFill>
                  <a:srgbClr val="FF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PRESENTATION </a:t>
            </a:r>
            <a:endParaRPr lang="en-US" sz="5400" b="1" spc="300" dirty="0">
              <a:solidFill>
                <a:srgbClr val="FF0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9240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375"/>
            <a:ext cx="5687934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8" y="3536375"/>
            <a:ext cx="4881376" cy="30910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27" y="335975"/>
            <a:ext cx="4881377" cy="27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77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06" y="13447"/>
            <a:ext cx="8644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0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81200" y="2380129"/>
            <a:ext cx="822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THANK</a:t>
            </a:r>
            <a:r>
              <a:rPr lang="en-US" sz="9600" b="1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YOU</a:t>
            </a:r>
            <a:endParaRPr lang="en-US" sz="9600" b="1" dirty="0">
              <a:solidFill>
                <a:srgbClr val="FFC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9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78" y="820271"/>
            <a:ext cx="1986643" cy="201007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660400" y="3122947"/>
            <a:ext cx="10871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Abdur </a:t>
            </a:r>
            <a:r>
              <a:rPr lang="en-US" sz="2800" b="1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Rahman </a:t>
            </a:r>
            <a:r>
              <a:rPr lang="en-US" sz="28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Abbadi </a:t>
            </a:r>
          </a:p>
          <a:p>
            <a:pPr algn="ctr"/>
            <a:r>
              <a:rPr lang="en-US" sz="28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Daffodil Institute of IT,Chattogram </a:t>
            </a:r>
          </a:p>
          <a:p>
            <a:pPr algn="ctr"/>
            <a:r>
              <a:rPr lang="en-US" sz="28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Computer Department </a:t>
            </a:r>
          </a:p>
          <a:p>
            <a:pPr algn="ctr"/>
            <a:r>
              <a:rPr lang="en-US" sz="28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r>
              <a:rPr lang="en-US" sz="2800" b="1" baseline="30000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th</a:t>
            </a:r>
            <a:r>
              <a:rPr lang="en-US" sz="28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 Semester </a:t>
            </a:r>
            <a:endParaRPr lang="en-US" sz="2800" b="1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96108" y="4919008"/>
            <a:ext cx="65997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2"/>
                </a:solidFill>
              </a:rPr>
              <a:t>Web Development </a:t>
            </a:r>
            <a:endParaRPr lang="en-US" sz="6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3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319" y="0"/>
            <a:ext cx="7723362" cy="746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8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686" y="820270"/>
            <a:ext cx="5222208" cy="50501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77" y="820270"/>
            <a:ext cx="520052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2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2481"/>
            <a:ext cx="12218407" cy="589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2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5" y="0"/>
            <a:ext cx="12025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38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51400"/>
            <a:ext cx="12065821" cy="529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5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18" y="2589502"/>
            <a:ext cx="5822577" cy="25575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318" y="2589502"/>
            <a:ext cx="5811211" cy="255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5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6" y="315450"/>
            <a:ext cx="5619020" cy="24680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412" y="3644152"/>
            <a:ext cx="5628287" cy="24721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412" y="283136"/>
            <a:ext cx="5549153" cy="24374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0" y="3644153"/>
            <a:ext cx="5628286" cy="247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0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89</TotalTime>
  <Words>19</Words>
  <Application>Microsoft Office PowerPoint</Application>
  <PresentationFormat>Widescreen</PresentationFormat>
  <Paragraphs>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Garamond</vt:lpstr>
      <vt:lpstr>Roboto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11</cp:revision>
  <dcterms:created xsi:type="dcterms:W3CDTF">2023-01-09T19:04:41Z</dcterms:created>
  <dcterms:modified xsi:type="dcterms:W3CDTF">2023-01-11T15:35:00Z</dcterms:modified>
</cp:coreProperties>
</file>

<file path=docProps/thumbnail.jpeg>
</file>